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cd15b40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cd15b40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cd15b4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0cd15b4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cd15b40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0cd15b40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92997e3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92997e3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92997e3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92997e3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92997e38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92997e3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92997e3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92997e3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92997e3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92997e3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2997e38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92997e38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92997e38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92997e38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0cd15b4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0cd15b4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b330e7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b330e7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b330e72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b330e72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330e72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330e72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b330e728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b330e728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0cd15b4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0cd15b4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8b0936cd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8b0936c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8b0936cd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8b0936cd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cd15b4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0cd15b4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8b0936c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8b0936c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0cd15b4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0cd15b4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0cd15b4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0cd15b4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Relationship Id="rId5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5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0.jpg"/><Relationship Id="rId5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Relationship Id="rId4" Type="http://schemas.openxmlformats.org/officeDocument/2006/relationships/image" Target="../media/image3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Gripping Apples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and Updates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of June 8-12, 2020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438" y="333196"/>
            <a:ext cx="1280650" cy="15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913" y="333197"/>
            <a:ext cx="2484425" cy="16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Bringing the 2 Halves together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5337"/>
            <a:ext cx="3880901" cy="291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23784" l="21818" r="12543" t="20697"/>
          <a:stretch/>
        </p:blipFill>
        <p:spPr>
          <a:xfrm>
            <a:off x="4499975" y="1432837"/>
            <a:ext cx="4501425" cy="285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Molding Process was </a:t>
            </a:r>
            <a:r>
              <a:rPr lang="en"/>
              <a:t>successful</a:t>
            </a:r>
            <a:r>
              <a:rPr lang="en"/>
              <a:t>, but functionality was not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1475"/>
            <a:ext cx="3969851" cy="29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Modify the cutouts in the fingers to force more bending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Separate the sucking and gripping functions before re-</a:t>
            </a:r>
            <a:r>
              <a:rPr lang="en"/>
              <a:t>combining</a:t>
            </a:r>
            <a:r>
              <a:rPr lang="en"/>
              <a:t>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experimentation with material and wall thickness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Gripping Apples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and Updates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of June 15-19, 2020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438" y="333196"/>
            <a:ext cx="1280650" cy="15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913" y="333197"/>
            <a:ext cx="2484425" cy="16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517" y="1433242"/>
            <a:ext cx="4229210" cy="316249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Deconstructed into base components</a:t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0" y="1260000"/>
            <a:ext cx="5023863" cy="350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788" y="953800"/>
            <a:ext cx="5466424" cy="409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Molds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208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Molding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3">
            <a:alphaModFix/>
          </a:blip>
          <a:srcRect b="26607" l="5020" r="7818" t="6973"/>
          <a:stretch/>
        </p:blipFill>
        <p:spPr>
          <a:xfrm>
            <a:off x="6587275" y="304725"/>
            <a:ext cx="2367750" cy="23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b="2528" l="15149" r="29298" t="4517"/>
          <a:stretch/>
        </p:blipFill>
        <p:spPr>
          <a:xfrm rot="-5400000">
            <a:off x="5493037" y="1544036"/>
            <a:ext cx="2142950" cy="47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5">
            <a:alphaModFix/>
          </a:blip>
          <a:srcRect b="15924" l="12734" r="19057" t="26295"/>
          <a:stretch/>
        </p:blipFill>
        <p:spPr>
          <a:xfrm>
            <a:off x="4174000" y="304725"/>
            <a:ext cx="2200775" cy="235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Parts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12325" l="24731" r="21293" t="14398"/>
          <a:stretch/>
        </p:blipFill>
        <p:spPr>
          <a:xfrm>
            <a:off x="311700" y="1171797"/>
            <a:ext cx="3503562" cy="3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997" y="1157725"/>
            <a:ext cx="4775176" cy="35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 Parts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30730" l="20774" r="11753" t="16864"/>
          <a:stretch/>
        </p:blipFill>
        <p:spPr>
          <a:xfrm>
            <a:off x="574175" y="1017730"/>
            <a:ext cx="3184074" cy="185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4">
            <a:alphaModFix/>
          </a:blip>
          <a:srcRect b="28202" l="0" r="14376" t="0"/>
          <a:stretch/>
        </p:blipFill>
        <p:spPr>
          <a:xfrm>
            <a:off x="574175" y="2872600"/>
            <a:ext cx="3184087" cy="20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5">
            <a:alphaModFix/>
          </a:blip>
          <a:srcRect b="7227" l="0" r="25395" t="0"/>
          <a:stretch/>
        </p:blipFill>
        <p:spPr>
          <a:xfrm>
            <a:off x="3998275" y="445025"/>
            <a:ext cx="4771535" cy="444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50" y="1179000"/>
            <a:ext cx="3964500" cy="3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800" y="1035525"/>
            <a:ext cx="4107974" cy="41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ctrTitle"/>
          </p:nvPr>
        </p:nvSpPr>
        <p:spPr>
          <a:xfrm>
            <a:off x="326275" y="146025"/>
            <a:ext cx="8520600" cy="8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Cad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 rotWithShape="1">
          <a:blip r:embed="rId3">
            <a:alphaModFix/>
          </a:blip>
          <a:srcRect b="8391" l="0" r="1768" t="6073"/>
          <a:stretch/>
        </p:blipFill>
        <p:spPr>
          <a:xfrm>
            <a:off x="94375" y="263100"/>
            <a:ext cx="6306975" cy="41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1576800" y="3928850"/>
            <a:ext cx="3324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606150" y="4067750"/>
            <a:ext cx="3324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2771025" y="2930900"/>
            <a:ext cx="3324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2771025" y="3626850"/>
            <a:ext cx="3324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4207850" y="3352950"/>
            <a:ext cx="3324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5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5680925" y="2902950"/>
            <a:ext cx="332400" cy="2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6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6401350" y="186900"/>
            <a:ext cx="2742600" cy="4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1 - Concept Body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Didn’t grip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2 - Deconstructed gripping actuator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</a:t>
            </a:r>
            <a:r>
              <a:rPr lang="en" sz="1200"/>
              <a:t>Concept</a:t>
            </a:r>
            <a:r>
              <a:rPr lang="en" sz="1200"/>
              <a:t> works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3 - Reconstructed/combined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Works, but not powerful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4 - Improved, but not enough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5 - Further improved, widened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Works - exploded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6 - Added structure to body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	Works better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275" y="1224627"/>
            <a:ext cx="3120025" cy="24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24" y="306825"/>
            <a:ext cx="3397350" cy="45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900" y="306854"/>
            <a:ext cx="3397350" cy="4529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1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5" y="1622950"/>
            <a:ext cx="4501701" cy="337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377" y="1622950"/>
            <a:ext cx="4501698" cy="33762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Printed Injection Molds	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Printed Injection Molds	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75" y="1152475"/>
            <a:ext cx="3877299" cy="290798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04700" y="4272850"/>
            <a:ext cx="690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Part mold ensures specified wall thickness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5280" l="0" r="0" t="14107"/>
          <a:stretch/>
        </p:blipFill>
        <p:spPr>
          <a:xfrm>
            <a:off x="4439150" y="1152475"/>
            <a:ext cx="2705573" cy="290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molding process works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88" y="1406652"/>
            <a:ext cx="2057474" cy="274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4740" y="1406651"/>
            <a:ext cx="2057474" cy="274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103" y="1406651"/>
            <a:ext cx="2057474" cy="27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6">
            <a:alphaModFix/>
          </a:blip>
          <a:srcRect b="883" l="17816" r="13208" t="26662"/>
          <a:stretch/>
        </p:blipFill>
        <p:spPr>
          <a:xfrm>
            <a:off x="6813488" y="1406663"/>
            <a:ext cx="1958724" cy="27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1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 thickness is uniform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 setting material of </a:t>
            </a:r>
            <a:r>
              <a:rPr lang="en"/>
              <a:t>equivalent</a:t>
            </a:r>
            <a:r>
              <a:rPr lang="en"/>
              <a:t> ShoreA Hardness with same wall thickness did not work well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44" y="1578413"/>
            <a:ext cx="2123501" cy="28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868645" y="1083600"/>
            <a:ext cx="286573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Protrusion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11700" y="1152475"/>
            <a:ext cx="2504302" cy="341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823" y="1152475"/>
            <a:ext cx="2504302" cy="341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9"/>
          <p:cNvCxnSpPr/>
          <p:nvPr/>
        </p:nvCxnSpPr>
        <p:spPr>
          <a:xfrm flipH="1" rot="10800000">
            <a:off x="4023975" y="2571750"/>
            <a:ext cx="2415900" cy="685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7" name="Google Shape;107;p19"/>
          <p:cNvSpPr txBox="1"/>
          <p:nvPr/>
        </p:nvSpPr>
        <p:spPr>
          <a:xfrm>
            <a:off x="6540725" y="2088550"/>
            <a:ext cx="22500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Modification was required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Drilled out to increase diameter, and re-tested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200" y="1772550"/>
            <a:ext cx="4128546" cy="30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50" y="1772552"/>
            <a:ext cx="4128546" cy="30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Modified Cad and re-printed mold (white=V2)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Results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25" y="1143850"/>
            <a:ext cx="2937393" cy="220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325" y="1143850"/>
            <a:ext cx="2937400" cy="22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5">
            <a:alphaModFix/>
          </a:blip>
          <a:srcRect b="4993" l="6661" r="33104" t="22846"/>
          <a:stretch/>
        </p:blipFill>
        <p:spPr>
          <a:xfrm>
            <a:off x="6189825" y="1143850"/>
            <a:ext cx="2451850" cy="22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